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59" r:id="rId3"/>
    <p:sldId id="1055" r:id="rId4"/>
    <p:sldId id="1253" r:id="rId5"/>
    <p:sldId id="1254" r:id="rId6"/>
    <p:sldId id="1255" r:id="rId7"/>
    <p:sldId id="1256" r:id="rId8"/>
    <p:sldId id="1257" r:id="rId9"/>
    <p:sldId id="1258" r:id="rId10"/>
    <p:sldId id="676" r:id="rId11"/>
    <p:sldId id="670" r:id="rId12"/>
    <p:sldId id="671" r:id="rId13"/>
    <p:sldId id="672" r:id="rId14"/>
    <p:sldId id="673" r:id="rId15"/>
    <p:sldId id="674" r:id="rId16"/>
    <p:sldId id="512" r:id="rId17"/>
    <p:sldId id="513" r:id="rId18"/>
    <p:sldId id="514" r:id="rId19"/>
    <p:sldId id="1259" r:id="rId20"/>
    <p:sldId id="1260" r:id="rId21"/>
    <p:sldId id="1261" r:id="rId22"/>
    <p:sldId id="1262" r:id="rId23"/>
    <p:sldId id="1263" r:id="rId24"/>
    <p:sldId id="1224" r:id="rId25"/>
    <p:sldId id="1233" r:id="rId26"/>
    <p:sldId id="1234" r:id="rId27"/>
    <p:sldId id="1235" r:id="rId28"/>
    <p:sldId id="1236" r:id="rId29"/>
    <p:sldId id="1237" r:id="rId30"/>
    <p:sldId id="1238" r:id="rId31"/>
    <p:sldId id="1239" r:id="rId32"/>
    <p:sldId id="1240" r:id="rId33"/>
    <p:sldId id="518" r:id="rId34"/>
    <p:sldId id="520" r:id="rId35"/>
    <p:sldId id="521" r:id="rId36"/>
    <p:sldId id="522" r:id="rId37"/>
    <p:sldId id="523" r:id="rId38"/>
    <p:sldId id="524" r:id="rId39"/>
    <p:sldId id="954" r:id="rId40"/>
    <p:sldId id="1214" r:id="rId41"/>
    <p:sldId id="1171" r:id="rId42"/>
    <p:sldId id="1231" r:id="rId43"/>
    <p:sldId id="1189" r:id="rId44"/>
    <p:sldId id="1130" r:id="rId45"/>
    <p:sldId id="1122" r:id="rId46"/>
    <p:sldId id="675" r:id="rId47"/>
    <p:sldId id="581" r:id="rId48"/>
    <p:sldId id="650" r:id="rId49"/>
    <p:sldId id="582" r:id="rId50"/>
    <p:sldId id="501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1253"/>
            <p14:sldId id="1254"/>
            <p14:sldId id="1255"/>
            <p14:sldId id="1256"/>
            <p14:sldId id="1257"/>
            <p14:sldId id="1258"/>
            <p14:sldId id="676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1259"/>
            <p14:sldId id="1260"/>
            <p14:sldId id="1261"/>
            <p14:sldId id="1262"/>
            <p14:sldId id="1263"/>
            <p14:sldId id="1224"/>
            <p14:sldId id="1233"/>
            <p14:sldId id="1234"/>
            <p14:sldId id="1235"/>
            <p14:sldId id="1236"/>
            <p14:sldId id="1237"/>
            <p14:sldId id="1238"/>
            <p14:sldId id="1239"/>
            <p14:sldId id="1240"/>
            <p14:sldId id="518"/>
            <p14:sldId id="520"/>
            <p14:sldId id="521"/>
            <p14:sldId id="522"/>
            <p14:sldId id="523"/>
            <p14:sldId id="524"/>
            <p14:sldId id="954"/>
            <p14:sldId id="1214"/>
            <p14:sldId id="1171"/>
            <p14:sldId id="1231"/>
            <p14:sldId id="1189"/>
            <p14:sldId id="1130"/>
            <p14:sldId id="1122"/>
            <p14:sldId id="675"/>
            <p14:sldId id="581"/>
            <p14:sldId id="650"/>
            <p14:sldId id="582"/>
            <p14:sldId id="501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82265" autoAdjust="0"/>
  </p:normalViewPr>
  <p:slideViewPr>
    <p:cSldViewPr>
      <p:cViewPr varScale="1">
        <p:scale>
          <a:sx n="96" d="100"/>
          <a:sy n="96" d="100"/>
        </p:scale>
        <p:origin x="2172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05/08/2024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285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05/08/2024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11th August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92595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60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0654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083996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736797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832271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16479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67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More Like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7105732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Brett Younker | Brooke Ligertwood | Kristian Stanfill | Scott Ligertwood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Music; worshiptogether.com songs; SHOUT!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98792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came to the world You created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Trading Your crown for a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willingly died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innocent life paid the cost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564357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Counting Your status as nothing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all kings came to serve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Washing my feet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Covering me with Your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467780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more of You means less of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Yes all of You is all I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5505452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my life and my treasure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One that I can't live without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at Your feet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desires and dreams I lay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at Your feet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desires and dreams I lay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999121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more of You means less of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Yes all of You is all I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26136173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Oh Lord change me like only You can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with my heart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I pray make me more like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world is dying to know who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You've shown us the way to Your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Father I pray make me more like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(More like Jesus more like Jesus 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5871744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more of You means less of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Yes all of You is all I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231419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11010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2856163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9010600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543443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Is For Us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7121853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James Ferguson | James </a:t>
            </a:r>
            <a:r>
              <a:rPr lang="en-GB" sz="1200" dirty="0" err="1">
                <a:solidFill>
                  <a:schemeClr val="bg1"/>
                </a:solidFill>
              </a:rPr>
              <a:t>Tealy</a:t>
            </a:r>
            <a:r>
              <a:rPr lang="en-GB" sz="1200" dirty="0">
                <a:solidFill>
                  <a:schemeClr val="bg1"/>
                </a:solidFill>
              </a:rPr>
              <a:t> | Jesse Reeves | Jonny Robinson | Michael Farren | Rich Thompson | </a:t>
            </a:r>
            <a:r>
              <a:rPr lang="en-GB" sz="1200" dirty="0" err="1">
                <a:solidFill>
                  <a:schemeClr val="bg1"/>
                </a:solidFill>
              </a:rPr>
              <a:t>Tiarne</a:t>
            </a:r>
            <a:r>
              <a:rPr lang="en-GB" sz="1200" dirty="0">
                <a:solidFill>
                  <a:schemeClr val="bg1"/>
                </a:solidFill>
              </a:rPr>
              <a:t> Tranter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BEC Worship; </a:t>
            </a: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CityAlight</a:t>
            </a:r>
            <a:r>
              <a:rPr lang="en-GB" sz="1200" dirty="0">
                <a:solidFill>
                  <a:schemeClr val="bg1"/>
                </a:solidFill>
              </a:rPr>
              <a:t> Music; Farren Love And War Publishing; Integrity's Alleluia! Music; My </a:t>
            </a:r>
            <a:r>
              <a:rPr lang="en-GB" sz="1200" dirty="0" err="1">
                <a:solidFill>
                  <a:schemeClr val="bg1"/>
                </a:solidFill>
              </a:rPr>
              <a:t>Eleiht</a:t>
            </a:r>
            <a:r>
              <a:rPr lang="en-GB" sz="1200" dirty="0">
                <a:solidFill>
                  <a:schemeClr val="bg1"/>
                </a:solidFill>
              </a:rPr>
              <a:t>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4340490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94F1FE-CAD6-80FD-FC0F-89012AF58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12" y="199574"/>
            <a:ext cx="4658375" cy="64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96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won't fear the battle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won't fear the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will walk the Valley with You by our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go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lead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have found a refuge only You can save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9164285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5458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when I stumble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turn back still Your love is 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abandon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forsake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cheer me onward with never ending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011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428251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Neither height nor depth can separate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Hell and death will not defeat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who gave His Son to free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Holds me in His love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17583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10894</TotalTime>
  <Words>1687</Words>
  <Application>Microsoft Office PowerPoint</Application>
  <PresentationFormat>On-screen Show (4:3)</PresentationFormat>
  <Paragraphs>277</Paragraphs>
  <Slides>51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526</cp:revision>
  <dcterms:created xsi:type="dcterms:W3CDTF">2019-09-23T12:06:27Z</dcterms:created>
  <dcterms:modified xsi:type="dcterms:W3CDTF">2024-08-05T19:13:56Z</dcterms:modified>
</cp:coreProperties>
</file>

<file path=docProps/thumbnail.jpeg>
</file>